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  <p:sldMasterId id="2147483726" r:id="rId2"/>
  </p:sldMasterIdLst>
  <p:notesMasterIdLst>
    <p:notesMasterId r:id="rId15"/>
  </p:notesMasterIdLst>
  <p:handoutMasterIdLst>
    <p:handoutMasterId r:id="rId16"/>
  </p:handoutMasterIdLst>
  <p:sldIdLst>
    <p:sldId id="408" r:id="rId3"/>
    <p:sldId id="411" r:id="rId4"/>
    <p:sldId id="258" r:id="rId5"/>
    <p:sldId id="322" r:id="rId6"/>
    <p:sldId id="290" r:id="rId7"/>
    <p:sldId id="259" r:id="rId8"/>
    <p:sldId id="296" r:id="rId9"/>
    <p:sldId id="409" r:id="rId10"/>
    <p:sldId id="295" r:id="rId11"/>
    <p:sldId id="410" r:id="rId12"/>
    <p:sldId id="400" r:id="rId13"/>
    <p:sldId id="40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57" autoAdjust="0"/>
    <p:restoredTop sz="95652" autoAdjust="0"/>
  </p:normalViewPr>
  <p:slideViewPr>
    <p:cSldViewPr snapToGrid="0" snapToObjects="1">
      <p:cViewPr varScale="1">
        <p:scale>
          <a:sx n="85" d="100"/>
          <a:sy n="85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-1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3/15/15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5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2B30-379C-4202-B1F3-D3B522878603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A3EB-3DEA-48FE-9BFC-EC2522B74ADE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115-2338-48F2-AC41-157C6B87719A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7A2-CC09-4E29-8283-AB801139ECC9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619B-604B-42D5-BB8F-A8BCBE6B2F1D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95-D134-4392-8040-E268F7574361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8EF-5B37-49DF-9C9A-FBD17F454B3B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CA9-EE68-465B-9E04-0F5EF2792ACB}" type="datetime1">
              <a:rPr lang="en-US" smtClean="0"/>
              <a:t>3/15/15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8DF-748B-4FF9-AC64-D91D47300A50}" type="datetime1">
              <a:rPr lang="en-US" smtClean="0"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64FC-0B07-4FCC-A4B7-2A793D98D8AF}" type="datetime1">
              <a:rPr lang="en-US" smtClean="0"/>
              <a:t>3/15/15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B84-0603-4FC7-84D9-BD9D09332374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358E-D881-4525-B70A-DE14D094364E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47C5-502E-4DBE-A7FD-E03B64209305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C36-85B5-4E03-A156-994A603185BA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B1B-B86C-463F-9D70-9FBBAE58DDBA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3E62-AF39-4395-90BD-B8A775E66488}" type="datetime1">
              <a:rPr lang="en-US" smtClean="0"/>
              <a:t>3/15/15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9D2-F48F-443B-BF38-2A6C95CF6A7F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8AE1-8CA8-48CF-ABF4-408B23C67943}" type="datetime1">
              <a:rPr lang="en-US" smtClean="0"/>
              <a:t>3/15/15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D99D-AE80-4750-840C-EB9806DF3A06}" type="datetime1">
              <a:rPr lang="en-US" smtClean="0"/>
              <a:t>3/15/15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DAF1-C883-426E-9BD0-729F56E7A62E}" type="datetime1">
              <a:rPr lang="en-US" smtClean="0"/>
              <a:t>3/15/15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21B-2FF4-4681-B8FD-017EFCF479E2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6EC-01D0-4B23-8616-BD85B7D82CBA}" type="datetime1">
              <a:rPr lang="en-US" smtClean="0"/>
              <a:t>3/15/15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A57015-001D-4DE7-896F-4E51C0D3D8D0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880-9C41-474C-89CB-FEF116EF758F}" type="datetime1">
              <a:rPr lang="en-US" smtClean="0"/>
              <a:t>3/15/15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team@droidsrobotic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en-US" sz="3200" dirty="0" smtClean="0"/>
              <a:t>BEGINNER EV3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200" dirty="0" smtClean="0"/>
              <a:t>Lesson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By: Droids Robotics</a:t>
            </a:r>
          </a:p>
        </p:txBody>
      </p:sp>
      <p:pic>
        <p:nvPicPr>
          <p:cNvPr id="3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88" y="2713113"/>
            <a:ext cx="818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Topics Covered: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EV3 Basics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Introduction to the EV3 Brick and Software</a:t>
            </a: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2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 smtClean="0"/>
              <a:t>Useful Icons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List Programs in Project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List of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</a:rPr>
              <a:t>all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programs in the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project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he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cursor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looks like an arrow and you can pick specific blocks or areas of the screen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The cursor looks like a hand.  When you click and move the mouse, you can move through the program when it goes beyond one screen.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Comments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:  C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lick on this icon to create the comment box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Save </a:t>
            </a:r>
            <a:r>
              <a:rPr lang="en-US" b="1" dirty="0">
                <a:latin typeface="Calibri" panose="020F0502020204030204" pitchFamily="34" charset="0"/>
              </a:rPr>
              <a:t>Project</a:t>
            </a:r>
            <a:r>
              <a:rPr lang="en-US" dirty="0">
                <a:latin typeface="Calibri" panose="020F0502020204030204" pitchFamily="34" charset="0"/>
              </a:rPr>
              <a:t>: S</a:t>
            </a:r>
            <a:r>
              <a:rPr lang="en-US" dirty="0" smtClean="0">
                <a:latin typeface="Calibri" panose="020F0502020204030204" pitchFamily="34" charset="0"/>
              </a:rPr>
              <a:t>ave </a:t>
            </a:r>
            <a:r>
              <a:rPr lang="en-US" dirty="0">
                <a:latin typeface="Calibri" panose="020F0502020204030204" pitchFamily="34" charset="0"/>
              </a:rPr>
              <a:t>the current version of your </a:t>
            </a:r>
            <a:r>
              <a:rPr lang="en-US" dirty="0" smtClean="0">
                <a:latin typeface="Calibri" panose="020F0502020204030204" pitchFamily="34" charset="0"/>
              </a:rPr>
              <a:t>project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Undo </a:t>
            </a:r>
            <a:r>
              <a:rPr lang="en-US" b="1" dirty="0">
                <a:latin typeface="Calibri" panose="020F0502020204030204" pitchFamily="34" charset="0"/>
              </a:rPr>
              <a:t>and Redo</a:t>
            </a:r>
            <a:r>
              <a:rPr lang="en-US" dirty="0">
                <a:latin typeface="Calibri" panose="020F0502020204030204" pitchFamily="34" charset="0"/>
              </a:rPr>
              <a:t>: U</a:t>
            </a:r>
            <a:r>
              <a:rPr lang="en-US" dirty="0" smtClean="0">
                <a:latin typeface="Calibri" panose="020F0502020204030204" pitchFamily="34" charset="0"/>
              </a:rPr>
              <a:t>ndo </a:t>
            </a:r>
            <a:r>
              <a:rPr lang="en-US" dirty="0">
                <a:latin typeface="Calibri" panose="020F0502020204030204" pitchFamily="34" charset="0"/>
              </a:rPr>
              <a:t>or redo the last </a:t>
            </a:r>
            <a:r>
              <a:rPr lang="en-US" dirty="0" smtClean="0">
                <a:latin typeface="Calibri" panose="020F0502020204030204" pitchFamily="34" charset="0"/>
              </a:rPr>
              <a:t>actions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Zoom </a:t>
            </a:r>
            <a:r>
              <a:rPr lang="en-US" b="1" dirty="0">
                <a:latin typeface="Calibri" panose="020F0502020204030204" pitchFamily="34" charset="0"/>
              </a:rPr>
              <a:t>Out, Zoom In, and Reset Zoom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Use to decrease, increase or reset the magnification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ACTION BLOCKS</a:t>
            </a:r>
          </a:p>
          <a:p>
            <a:pPr algn="ctr"/>
            <a:r>
              <a:rPr lang="en-US" dirty="0" smtClean="0"/>
              <a:t>Move, Large &amp; Medium Motor, Display…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smtClean="0"/>
              <a:t>Start, Wait, Loop, Switch, Loop Interrupt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 BLOCKS</a:t>
            </a:r>
          </a:p>
          <a:p>
            <a:pPr algn="ctr"/>
            <a:r>
              <a:rPr lang="en-US" dirty="0" smtClean="0"/>
              <a:t>Brick Buttons, Gyro, Color, Ultrasonic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4459" y="4770009"/>
            <a:ext cx="269111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OPERATIONS</a:t>
            </a:r>
          </a:p>
          <a:p>
            <a:pPr algn="ctr"/>
            <a:r>
              <a:rPr lang="en-US" dirty="0" smtClean="0"/>
              <a:t>Variables, Array, Logic, Math, Compare…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ADVANCED BLOCKS</a:t>
            </a:r>
          </a:p>
          <a:p>
            <a:pPr algn="ctr"/>
            <a:r>
              <a:rPr lang="en-US" dirty="0" smtClean="0"/>
              <a:t>Data Logging, Unregulated Motor…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923330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BLOCKS</a:t>
            </a:r>
          </a:p>
          <a:p>
            <a:pPr algn="ctr"/>
            <a:r>
              <a:rPr lang="en-US" dirty="0" smtClean="0"/>
              <a:t>Custom Blocks you create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4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Seshan from Droids Robotics.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Author’s Email: </a:t>
            </a:r>
            <a:r>
              <a:rPr lang="en-US" sz="1800" dirty="0" smtClean="0">
                <a:hlinkClick r:id="rId2"/>
              </a:rPr>
              <a:t>team@droidsrobotics.org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the EV3 brick operates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about the main components of the EV3 software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“Brick” Buttons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9913" indent="-569913"/>
            <a:r>
              <a:rPr lang="en-US" dirty="0"/>
              <a:t>1 = </a:t>
            </a:r>
            <a:r>
              <a:rPr lang="en-US" dirty="0" smtClean="0"/>
              <a:t>Back</a:t>
            </a:r>
            <a:br>
              <a:rPr lang="en-US" dirty="0" smtClean="0"/>
            </a:br>
            <a:r>
              <a:rPr lang="en-US" b="0" dirty="0" smtClean="0"/>
              <a:t>Undo</a:t>
            </a:r>
            <a:br>
              <a:rPr lang="en-US" b="0" dirty="0" smtClean="0"/>
            </a:br>
            <a:r>
              <a:rPr lang="en-US" b="0" dirty="0" smtClean="0"/>
              <a:t>Stop Program</a:t>
            </a:r>
            <a:br>
              <a:rPr lang="en-US" b="0" dirty="0" smtClean="0"/>
            </a:br>
            <a:r>
              <a:rPr lang="en-US" b="0" dirty="0" smtClean="0"/>
              <a:t>Turn robot off</a:t>
            </a:r>
            <a:endParaRPr lang="en-US" b="0" dirty="0"/>
          </a:p>
          <a:p>
            <a:pPr marL="569913" indent="-569913"/>
            <a:r>
              <a:rPr lang="en-US" dirty="0"/>
              <a:t>2 = Center </a:t>
            </a:r>
            <a:r>
              <a:rPr lang="en-US" dirty="0" smtClean="0"/>
              <a:t>Button</a:t>
            </a:r>
            <a:br>
              <a:rPr lang="en-US" dirty="0" smtClean="0"/>
            </a:br>
            <a:r>
              <a:rPr lang="en-US" b="0" dirty="0" smtClean="0"/>
              <a:t>Select options</a:t>
            </a:r>
            <a:br>
              <a:rPr lang="en-US" b="0" dirty="0" smtClean="0"/>
            </a:br>
            <a:r>
              <a:rPr lang="en-US" b="0" dirty="0" smtClean="0"/>
              <a:t>Run Program</a:t>
            </a:r>
            <a:br>
              <a:rPr lang="en-US" b="0" dirty="0" smtClean="0"/>
            </a:br>
            <a:r>
              <a:rPr lang="en-US" b="0" dirty="0" smtClean="0"/>
              <a:t>Turn robot on</a:t>
            </a:r>
            <a:endParaRPr lang="en-US" b="0" dirty="0"/>
          </a:p>
          <a:p>
            <a:pPr marL="569913" indent="-569913"/>
            <a:r>
              <a:rPr lang="en-US" dirty="0"/>
              <a:t>3 = </a:t>
            </a:r>
            <a:r>
              <a:rPr lang="en-US" dirty="0" smtClean="0"/>
              <a:t>L, R, </a:t>
            </a:r>
            <a:r>
              <a:rPr lang="en-US" dirty="0"/>
              <a:t>Up, Down</a:t>
            </a:r>
            <a:r>
              <a:rPr lang="en-US" b="0" dirty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Navigate </a:t>
            </a:r>
            <a:r>
              <a:rPr lang="en-US" b="0" dirty="0"/>
              <a:t>menus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444677" y="1063997"/>
            <a:ext cx="367082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0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“Brick” Screen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3232" y="1002742"/>
            <a:ext cx="4423330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/>
              <a:t>Tabs on </a:t>
            </a:r>
            <a:r>
              <a:rPr lang="en-US" sz="2400" b="1" dirty="0" smtClean="0"/>
              <a:t>Screen</a:t>
            </a:r>
          </a:p>
          <a:p>
            <a:pPr eaLnBrk="1" hangingPunct="1"/>
            <a:endParaRPr lang="en-US" sz="2400" b="1" dirty="0"/>
          </a:p>
          <a:p>
            <a:pPr marL="457200" indent="-457200" eaLnBrk="1" hangingPunct="1">
              <a:buAutoNum type="arabicPeriod"/>
            </a:pPr>
            <a:r>
              <a:rPr lang="en-US" sz="2400" b="1" dirty="0" smtClean="0"/>
              <a:t>Run Recent</a:t>
            </a:r>
            <a:br>
              <a:rPr lang="en-US" sz="2400" b="1" dirty="0" smtClean="0"/>
            </a:br>
            <a:r>
              <a:rPr lang="en-US" sz="2400" dirty="0" smtClean="0"/>
              <a:t>Find programs you ran recently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defTabSz="511175" eaLnBrk="1" hangingPunct="1"/>
            <a:r>
              <a:rPr lang="en-US" sz="2400" b="1" dirty="0" smtClean="0"/>
              <a:t>2.  </a:t>
            </a:r>
            <a:r>
              <a:rPr lang="en-US" sz="2400" b="1" dirty="0"/>
              <a:t>File </a:t>
            </a:r>
            <a:r>
              <a:rPr lang="en-US" sz="2400" b="1" dirty="0" smtClean="0"/>
              <a:t>Navigation</a:t>
            </a:r>
            <a:br>
              <a:rPr lang="en-US" sz="2400" b="1" dirty="0" smtClean="0"/>
            </a:br>
            <a:r>
              <a:rPr lang="en-US" sz="2400" dirty="0" smtClean="0"/>
              <a:t>Find all programs by project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eaLnBrk="1" hangingPunct="1"/>
            <a:r>
              <a:rPr lang="en-US" sz="2400" b="1" dirty="0" smtClean="0"/>
              <a:t>3.  </a:t>
            </a:r>
            <a:r>
              <a:rPr lang="en-US" sz="2400" b="1" dirty="0"/>
              <a:t>Brick </a:t>
            </a:r>
            <a:r>
              <a:rPr lang="en-US" sz="2400" b="1" dirty="0" smtClean="0"/>
              <a:t>Apps</a:t>
            </a:r>
            <a:br>
              <a:rPr lang="en-US" sz="2400" b="1" dirty="0" smtClean="0"/>
            </a:br>
            <a:r>
              <a:rPr lang="en-US" sz="2400" dirty="0" smtClean="0"/>
              <a:t>Port views</a:t>
            </a:r>
            <a:endParaRPr lang="en-US" sz="2400" dirty="0"/>
          </a:p>
          <a:p>
            <a:pPr eaLnBrk="1" hangingPunct="1"/>
            <a:endParaRPr lang="en-US" sz="2400" dirty="0" smtClean="0"/>
          </a:p>
          <a:p>
            <a:pPr marL="452438" indent="-452438" eaLnBrk="1" hangingPunct="1"/>
            <a:r>
              <a:rPr lang="en-US" sz="2400" b="1" dirty="0" smtClean="0"/>
              <a:t>4.  Settings</a:t>
            </a:r>
            <a:br>
              <a:rPr lang="en-US" sz="2400" b="1" dirty="0" smtClean="0"/>
            </a:br>
            <a:r>
              <a:rPr lang="en-US" sz="2400" dirty="0" smtClean="0"/>
              <a:t>Bluetooth, </a:t>
            </a:r>
            <a:r>
              <a:rPr lang="en-US" sz="2400" dirty="0" err="1" smtClean="0"/>
              <a:t>Wifi</a:t>
            </a:r>
            <a:r>
              <a:rPr lang="en-US" sz="2400" dirty="0" smtClean="0"/>
              <a:t>, Volume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Ports, Sensors, motors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429000" cy="283845"/>
          </a:xfrm>
        </p:spPr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504445"/>
            <a:ext cx="90297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1, 2, 3, 4 = Sensors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Ports A, B, C, D = Motors</a:t>
            </a:r>
          </a:p>
          <a:p>
            <a:endParaRPr lang="en-US" dirty="0"/>
          </a:p>
          <a:p>
            <a:r>
              <a:rPr lang="en-US" dirty="0" smtClean="0"/>
              <a:t>Default setup assumes Right Motor in C, Left Motor in B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24032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81899" y="5093364"/>
            <a:ext cx="1318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setup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346960" y="5302229"/>
            <a:ext cx="579120" cy="437466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Front</a:t>
            </a:r>
            <a:endParaRPr 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New Project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Open Saved Project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1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 smtClean="0"/>
              <a:t>EV3 Software: Starting A new program</a:t>
            </a:r>
            <a:endParaRPr lang="en-US" dirty="0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Opened Projects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0" y="1615508"/>
            <a:ext cx="2629491" cy="5169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Opened Programs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0" y="1246178"/>
            <a:ext cx="2324671" cy="49287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23339" y="1061511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Project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66470" y="1983103"/>
            <a:ext cx="21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Program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Project Properties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of programs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VS.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You will start by creating a PROJECT which has a .ev3 extension. </a:t>
            </a:r>
            <a:r>
              <a:rPr lang="en-US" sz="2600" b="0" dirty="0"/>
              <a:t>You change the name of a project by using the Save Project As option </a:t>
            </a:r>
            <a:r>
              <a:rPr lang="en-US" sz="2600" b="0" dirty="0" smtClean="0"/>
              <a:t>from the </a:t>
            </a:r>
            <a:r>
              <a:rPr lang="en-US" sz="2600" b="0" dirty="0" err="1"/>
              <a:t>the</a:t>
            </a:r>
            <a:r>
              <a:rPr lang="en-US" sz="2600" b="0" dirty="0"/>
              <a:t> File menu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You will write many PROGRAMS as part of each PROJECT file. </a:t>
            </a:r>
            <a:r>
              <a:rPr lang="en-US" sz="2600" b="0" dirty="0"/>
              <a:t>You change the name of a program within a project by doubling clicking on the </a:t>
            </a:r>
            <a:r>
              <a:rPr lang="en-US" sz="2600" b="0" dirty="0" smtClean="0"/>
              <a:t>program’s </a:t>
            </a:r>
            <a:r>
              <a:rPr lang="en-US" sz="2600" b="0" dirty="0"/>
              <a:t>tab and typing in a new name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smtClean="0"/>
              <a:t>Note: If there </a:t>
            </a:r>
            <a:r>
              <a:rPr lang="en-US" sz="2600" b="0" dirty="0"/>
              <a:t>is an * next to the project name, you have made changes to the project </a:t>
            </a:r>
            <a:r>
              <a:rPr lang="en-US" sz="2600" b="0" dirty="0" smtClean="0"/>
              <a:t>and you have not </a:t>
            </a:r>
            <a:r>
              <a:rPr lang="en-US" sz="2600" b="0" dirty="0"/>
              <a:t>yet </a:t>
            </a:r>
            <a:r>
              <a:rPr lang="en-US" sz="2600" b="0" dirty="0" smtClean="0"/>
              <a:t>saved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smtClean="0"/>
              <a:t>There is a “x” next to project and program names.  Clicking on it simply closes the file (it does not get deleted).</a:t>
            </a:r>
          </a:p>
          <a:p>
            <a:endParaRPr lang="en-US" sz="2600" b="0" dirty="0"/>
          </a:p>
          <a:p>
            <a:r>
              <a:rPr lang="en-US" sz="2600" b="0" dirty="0" smtClean="0"/>
              <a:t>Here are some common file extensions in the EV3:</a:t>
            </a:r>
            <a:endParaRPr lang="en-US" sz="2600" b="0" dirty="0"/>
          </a:p>
          <a:p>
            <a:pPr lvl="1"/>
            <a:r>
              <a:rPr lang="en-US" sz="2600" b="0" dirty="0"/>
              <a:t>Programs (.ev3p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Images </a:t>
            </a:r>
            <a:r>
              <a:rPr lang="en-US" sz="2600" b="0" dirty="0"/>
              <a:t>(.</a:t>
            </a:r>
            <a:r>
              <a:rPr lang="en-US" sz="2600" b="0" dirty="0" err="1"/>
              <a:t>rgf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Sounds </a:t>
            </a:r>
            <a:r>
              <a:rPr lang="en-US" sz="2600" b="0" dirty="0"/>
              <a:t>(.</a:t>
            </a:r>
            <a:r>
              <a:rPr lang="en-US" sz="2600" b="0" dirty="0" err="1"/>
              <a:t>rsf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Text </a:t>
            </a:r>
            <a:r>
              <a:rPr lang="en-US" sz="2600" b="0" dirty="0"/>
              <a:t>(.rtf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Projects (.ev3) – the only type of file you can open with the EV3 software</a:t>
            </a:r>
          </a:p>
          <a:p>
            <a:pPr lvl="1"/>
            <a:r>
              <a:rPr lang="en-US" sz="2600" b="0" dirty="0" smtClean="0"/>
              <a:t>Import file (.ev3s) – can be imported by an EV3 project</a:t>
            </a:r>
            <a:endParaRPr lang="en-US" sz="2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Software: </a:t>
            </a:r>
            <a:br>
              <a:rPr lang="en-US" dirty="0" smtClean="0"/>
            </a:br>
            <a:r>
              <a:rPr lang="en-US" dirty="0" smtClean="0"/>
              <a:t>Programming screen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Programming Blocks in </a:t>
              </a:r>
            </a:p>
            <a:p>
              <a:pPr algn="ctr"/>
              <a:r>
                <a:rPr lang="en-US" sz="2400" dirty="0" smtClean="0"/>
                <a:t>6 Colored Tabs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Programming Area or Canvas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Brick Status &amp; Downloading</a:t>
              </a:r>
              <a:endParaRPr lang="en-US" sz="24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7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6217</TotalTime>
  <Words>737</Words>
  <Application>Microsoft Macintosh PowerPoint</Application>
  <PresentationFormat>On-screen Show (4:3)</PresentationFormat>
  <Paragraphs>139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Essential</vt:lpstr>
      <vt:lpstr>Custom Design</vt:lpstr>
      <vt:lpstr>BEGINNER EV3 PROGRAMMING Lesson</vt:lpstr>
      <vt:lpstr>Lesson Objectives</vt:lpstr>
      <vt:lpstr>The “Brick” Buttons</vt:lpstr>
      <vt:lpstr>The “Brick” Screen</vt:lpstr>
      <vt:lpstr>Ports, Sensors, motors</vt:lpstr>
      <vt:lpstr>EV3 Software</vt:lpstr>
      <vt:lpstr>EV3 Software: Starting A new program</vt:lpstr>
      <vt:lpstr>PROJECTS VS. PROGRAMS</vt:lpstr>
      <vt:lpstr>EV3 Software:  Programming screen</vt:lpstr>
      <vt:lpstr>Useful Icons</vt:lpstr>
      <vt:lpstr>EV3 Blocks: Colored Tabs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j</cp:lastModifiedBy>
  <cp:revision>1</cp:revision>
  <dcterms:created xsi:type="dcterms:W3CDTF">2014-08-07T02:19:13Z</dcterms:created>
  <dcterms:modified xsi:type="dcterms:W3CDTF">2015-03-15T16:53:53Z</dcterms:modified>
</cp:coreProperties>
</file>